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113603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Live Fall Detection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40507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Leveraging computer vision to detect and alert when a person falls, providing crucial safety and peace of mind.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226469"/>
            <a:ext cx="752832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YOLO Version 8 Overview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4276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66417" y="3469362"/>
            <a:ext cx="1487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504009"/>
            <a:ext cx="279153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Improved Accuracy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984427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Powerful deep learning model for real-time object detection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4276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02366" y="3469362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50400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Low Latency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984427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Optimized for fast processing on edge devices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0909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38080" y="5132665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167313"/>
            <a:ext cx="35387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Flexible Implementation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647730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Compatible with a variety of hardware platforms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58516"/>
            <a:ext cx="70429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Fall Detection Algorithm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2486144"/>
            <a:ext cx="44410" cy="4284821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88744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26597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92101" y="2701409"/>
            <a:ext cx="1487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270831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Person Detection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3188732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individuals in the camera feed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38977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41620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63764" y="4203740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4210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Posture Analysis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469106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body position and movement patterns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589210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18" name="Shape 14"/>
          <p:cNvSpPr/>
          <p:nvPr/>
        </p:nvSpPr>
        <p:spPr>
          <a:xfrm>
            <a:off x="916484" y="56643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63764" y="5706070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57129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Fall Classification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19339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Determine if a fall has occurred using YOLO 8</a:t>
            </a:r>
            <a:endParaRPr lang="en-US" sz="1750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749868"/>
            <a:ext cx="713005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Arduino Hardware Setup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Arduino Uno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569023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Compact and versatile microcontroller board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Camera Module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569023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Enables computer vision capabilities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Buzzer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569023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Provides audible alerts for fall detection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561034"/>
            <a:ext cx="605254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Arduino Buzzer Alert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3699748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773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Audible Alert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957763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Arduino buzzer sounds to notify caretakers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3699748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773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Fall Detected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957763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YOLO 8 model identifies the fall event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3699748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773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Notification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957763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Sends alert to caretakers via Arduino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3986570"/>
            <a:ext cx="705338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Email Notification Setup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037993" y="5014198"/>
            <a:ext cx="3370064" cy="2006203"/>
          </a:xfrm>
          <a:prstGeom prst="roundRect">
            <a:avLst>
              <a:gd name="adj" fmla="val 498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267783" y="524398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Automated Alerts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67783" y="5724406"/>
            <a:ext cx="291048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Instantly notify designated caretakers via email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630228" y="5014198"/>
            <a:ext cx="3370064" cy="2006203"/>
          </a:xfrm>
          <a:prstGeom prst="roundRect">
            <a:avLst>
              <a:gd name="adj" fmla="val 498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60018" y="5243989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Contact Information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60018" y="6071592"/>
            <a:ext cx="291048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Includes details like location and emergency contacts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222462" y="5014198"/>
            <a:ext cx="3370064" cy="2006203"/>
          </a:xfrm>
          <a:prstGeom prst="roundRect">
            <a:avLst>
              <a:gd name="adj" fmla="val 498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452253" y="5243989"/>
            <a:ext cx="285928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Reliable Monitoring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9452253" y="5724406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Ensures caretakers are promptly informed of any falls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651688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and Future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305585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Robust Fall Detection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Effective YOLO 8 model and hardware setup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Integrated Alerts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Arduino buzzer and email notifications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314003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Improvements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AI-powered activity tracking and predictive analytics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2024-05-18T05:56:18Z</dcterms:created>
  <dcterms:modified xsi:type="dcterms:W3CDTF">2024-05-18T05:56:18Z</dcterms:modified>
</cp:coreProperties>
</file>